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1" autoAdjust="0"/>
    <p:restoredTop sz="94660"/>
  </p:normalViewPr>
  <p:slideViewPr>
    <p:cSldViewPr snapToGrid="0" snapToObjects="1">
      <p:cViewPr>
        <p:scale>
          <a:sx n="65" d="100"/>
          <a:sy n="65" d="100"/>
        </p:scale>
        <p:origin x="-1328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 and R 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NKJV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R and R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503163"/>
            <a:ext cx="7899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rgbClr val="404040"/>
                </a:solidFill>
              </a:rPr>
              <a:t>Then God blessed the seventh day and sanctified it, because in it He rested from all His work which God had created and made</a:t>
            </a:r>
            <a:r>
              <a:rPr lang="en-US" sz="3200" b="1" i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Genesis 2:3</a:t>
            </a:r>
            <a:endParaRPr lang="en-US" sz="3200" b="1" dirty="0">
              <a:solidFill>
                <a:srgbClr val="404040"/>
              </a:solidFill>
              <a:latin typeface="Calibri"/>
              <a:cs typeface="Calibri"/>
            </a:endParaRPr>
          </a:p>
        </p:txBody>
      </p:sp>
      <p:pic>
        <p:nvPicPr>
          <p:cNvPr id="6" name="Picture 5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R and R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383828"/>
            <a:ext cx="6960962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404040"/>
                </a:solidFill>
              </a:rPr>
              <a:t>OVERWORKED AND OVERCOMMITTED IS A NORMAL LIFESTYLE. </a:t>
            </a:r>
          </a:p>
          <a:p>
            <a:pPr algn="ctr"/>
            <a:endParaRPr lang="en-US" sz="6000" dirty="0"/>
          </a:p>
        </p:txBody>
      </p:sp>
      <p:pic>
        <p:nvPicPr>
          <p:cNvPr id="2" name="Picture 1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R and R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631529"/>
            <a:ext cx="79248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404040"/>
                </a:solidFill>
              </a:rPr>
              <a:t>GOD DESIGNED A PATTERN FOR REST AND RENEWAL. </a:t>
            </a:r>
            <a:endParaRPr lang="en-US" sz="5400" dirty="0">
              <a:solidFill>
                <a:srgbClr val="404040"/>
              </a:solidFill>
              <a:effectLst/>
            </a:endParaRPr>
          </a:p>
        </p:txBody>
      </p:sp>
      <p:pic>
        <p:nvPicPr>
          <p:cNvPr id="3" name="Picture 2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 and R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549</TotalTime>
  <Words>56</Words>
  <Application>Microsoft Macintosh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26</cp:revision>
  <dcterms:created xsi:type="dcterms:W3CDTF">2016-02-22T20:02:15Z</dcterms:created>
  <dcterms:modified xsi:type="dcterms:W3CDTF">2017-02-02T23:14:34Z</dcterms:modified>
</cp:coreProperties>
</file>